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8" r:id="rId9"/>
    <p:sldId id="264" r:id="rId10"/>
    <p:sldId id="285" r:id="rId11"/>
    <p:sldId id="290" r:id="rId12"/>
    <p:sldId id="266" r:id="rId13"/>
    <p:sldId id="268" r:id="rId14"/>
    <p:sldId id="269" r:id="rId15"/>
    <p:sldId id="257" r:id="rId16"/>
    <p:sldId id="270" r:id="rId17"/>
    <p:sldId id="292" r:id="rId18"/>
    <p:sldId id="286" r:id="rId19"/>
    <p:sldId id="300" r:id="rId20"/>
    <p:sldId id="271" r:id="rId21"/>
    <p:sldId id="273" r:id="rId22"/>
    <p:sldId id="274" r:id="rId23"/>
    <p:sldId id="275" r:id="rId24"/>
    <p:sldId id="293" r:id="rId25"/>
    <p:sldId id="294" r:id="rId26"/>
    <p:sldId id="295" r:id="rId27"/>
    <p:sldId id="296" r:id="rId28"/>
    <p:sldId id="297" r:id="rId29"/>
    <p:sldId id="291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99" r:id="rId40"/>
    <p:sldId id="27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Alver" initials="OA" lastIdx="2" clrIdx="0">
    <p:extLst>
      <p:ext uri="{19B8F6BF-5375-455C-9EA6-DF929625EA0E}">
        <p15:presenceInfo xmlns:p15="http://schemas.microsoft.com/office/powerpoint/2012/main" userId="S::Oliver.Alver@tallinnlv.ee::3f804471-cae2-4193-b38d-11a4b53813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Alver" userId="3f804471-cae2-4193-b38d-11a4b5381316" providerId="ADAL" clId="{8680CCBC-0F1F-4BBD-999C-A3B6BB24EC00}"/>
    <pc:docChg chg="addSld modSld sldOrd">
      <pc:chgData name="Oliver Alver" userId="3f804471-cae2-4193-b38d-11a4b5381316" providerId="ADAL" clId="{8680CCBC-0F1F-4BBD-999C-A3B6BB24EC00}" dt="2021-10-07T13:13:54.871" v="48"/>
      <pc:docMkLst>
        <pc:docMk/>
      </pc:docMkLst>
      <pc:sldChg chg="ord">
        <pc:chgData name="Oliver Alver" userId="3f804471-cae2-4193-b38d-11a4b5381316" providerId="ADAL" clId="{8680CCBC-0F1F-4BBD-999C-A3B6BB24EC00}" dt="2021-10-07T12:27:54.814" v="11"/>
        <pc:sldMkLst>
          <pc:docMk/>
          <pc:sldMk cId="3913453594" sldId="257"/>
        </pc:sldMkLst>
      </pc:sldChg>
      <pc:sldChg chg="addSp modSp">
        <pc:chgData name="Oliver Alver" userId="3f804471-cae2-4193-b38d-11a4b5381316" providerId="ADAL" clId="{8680CCBC-0F1F-4BBD-999C-A3B6BB24EC00}" dt="2021-10-07T12:41:13.498" v="16" actId="767"/>
        <pc:sldMkLst>
          <pc:docMk/>
          <pc:sldMk cId="557525583" sldId="259"/>
        </pc:sldMkLst>
        <pc:spChg chg="add mod">
          <ac:chgData name="Oliver Alver" userId="3f804471-cae2-4193-b38d-11a4b5381316" providerId="ADAL" clId="{8680CCBC-0F1F-4BBD-999C-A3B6BB24EC00}" dt="2021-10-07T12:41:13.498" v="16" actId="767"/>
          <ac:spMkLst>
            <pc:docMk/>
            <pc:sldMk cId="557525583" sldId="259"/>
            <ac:spMk id="2" creationId="{9D75090C-B338-4C23-8217-0C0E09B9D5BE}"/>
          </ac:spMkLst>
        </pc:spChg>
      </pc:sldChg>
      <pc:sldChg chg="addSp modSp">
        <pc:chgData name="Oliver Alver" userId="3f804471-cae2-4193-b38d-11a4b5381316" providerId="ADAL" clId="{8680CCBC-0F1F-4BBD-999C-A3B6BB24EC00}" dt="2021-10-07T12:42:01.944" v="18"/>
        <pc:sldMkLst>
          <pc:docMk/>
          <pc:sldMk cId="444582864" sldId="260"/>
        </pc:sldMkLst>
        <pc:spChg chg="add mod">
          <ac:chgData name="Oliver Alver" userId="3f804471-cae2-4193-b38d-11a4b5381316" providerId="ADAL" clId="{8680CCBC-0F1F-4BBD-999C-A3B6BB24EC00}" dt="2021-10-07T12:42:00.191" v="17"/>
          <ac:spMkLst>
            <pc:docMk/>
            <pc:sldMk cId="444582864" sldId="260"/>
            <ac:spMk id="4" creationId="{672B7C71-6EE5-4321-8F89-96087620518F}"/>
          </ac:spMkLst>
        </pc:spChg>
        <pc:spChg chg="add mod">
          <ac:chgData name="Oliver Alver" userId="3f804471-cae2-4193-b38d-11a4b5381316" providerId="ADAL" clId="{8680CCBC-0F1F-4BBD-999C-A3B6BB24EC00}" dt="2021-10-07T12:42:01.944" v="18"/>
          <ac:spMkLst>
            <pc:docMk/>
            <pc:sldMk cId="444582864" sldId="260"/>
            <ac:spMk id="5" creationId="{FC37ADD8-0FC5-4190-957B-7255A92EB8E9}"/>
          </ac:spMkLst>
        </pc:spChg>
      </pc:sldChg>
      <pc:sldChg chg="addSp delSp modSp">
        <pc:chgData name="Oliver Alver" userId="3f804471-cae2-4193-b38d-11a4b5381316" providerId="ADAL" clId="{8680CCBC-0F1F-4BBD-999C-A3B6BB24EC00}" dt="2021-10-07T12:43:17.461" v="22"/>
        <pc:sldMkLst>
          <pc:docMk/>
          <pc:sldMk cId="1183751175" sldId="261"/>
        </pc:sldMkLst>
        <pc:spChg chg="add del mod">
          <ac:chgData name="Oliver Alver" userId="3f804471-cae2-4193-b38d-11a4b5381316" providerId="ADAL" clId="{8680CCBC-0F1F-4BBD-999C-A3B6BB24EC00}" dt="2021-10-07T12:43:02.810" v="20"/>
          <ac:spMkLst>
            <pc:docMk/>
            <pc:sldMk cId="1183751175" sldId="261"/>
            <ac:spMk id="5" creationId="{726A7525-6B45-4350-8C00-F68904DC2944}"/>
          </ac:spMkLst>
        </pc:spChg>
        <pc:spChg chg="add del mod">
          <ac:chgData name="Oliver Alver" userId="3f804471-cae2-4193-b38d-11a4b5381316" providerId="ADAL" clId="{8680CCBC-0F1F-4BBD-999C-A3B6BB24EC00}" dt="2021-10-07T12:43:02.810" v="20"/>
          <ac:spMkLst>
            <pc:docMk/>
            <pc:sldMk cId="1183751175" sldId="261"/>
            <ac:spMk id="6" creationId="{34442F36-6630-42A4-8A3D-5B511B9F23E1}"/>
          </ac:spMkLst>
        </pc:spChg>
        <pc:spChg chg="add mod">
          <ac:chgData name="Oliver Alver" userId="3f804471-cae2-4193-b38d-11a4b5381316" providerId="ADAL" clId="{8680CCBC-0F1F-4BBD-999C-A3B6BB24EC00}" dt="2021-10-07T12:43:13.758" v="21"/>
          <ac:spMkLst>
            <pc:docMk/>
            <pc:sldMk cId="1183751175" sldId="261"/>
            <ac:spMk id="7" creationId="{D435FC81-0C48-4A46-9666-E39625529CE8}"/>
          </ac:spMkLst>
        </pc:spChg>
        <pc:spChg chg="add mod">
          <ac:chgData name="Oliver Alver" userId="3f804471-cae2-4193-b38d-11a4b5381316" providerId="ADAL" clId="{8680CCBC-0F1F-4BBD-999C-A3B6BB24EC00}" dt="2021-10-07T12:43:17.461" v="22"/>
          <ac:spMkLst>
            <pc:docMk/>
            <pc:sldMk cId="1183751175" sldId="261"/>
            <ac:spMk id="8" creationId="{40ABFD70-9590-461F-AD60-E7049E3D196F}"/>
          </ac:spMkLst>
        </pc:spChg>
        <pc:picChg chg="add del mod">
          <ac:chgData name="Oliver Alver" userId="3f804471-cae2-4193-b38d-11a4b5381316" providerId="ADAL" clId="{8680CCBC-0F1F-4BBD-999C-A3B6BB24EC00}" dt="2021-10-07T12:43:02.810" v="20"/>
          <ac:picMkLst>
            <pc:docMk/>
            <pc:sldMk cId="1183751175" sldId="261"/>
            <ac:picMk id="4" creationId="{BFBC362D-7C8E-4E92-90F9-5E0A78CFCF1E}"/>
          </ac:picMkLst>
        </pc:picChg>
      </pc:sldChg>
      <pc:sldChg chg="addSp modSp">
        <pc:chgData name="Oliver Alver" userId="3f804471-cae2-4193-b38d-11a4b5381316" providerId="ADAL" clId="{8680CCBC-0F1F-4BBD-999C-A3B6BB24EC00}" dt="2021-10-07T12:43:34.684" v="23"/>
        <pc:sldMkLst>
          <pc:docMk/>
          <pc:sldMk cId="3095334046" sldId="262"/>
        </pc:sldMkLst>
        <pc:spChg chg="add mod">
          <ac:chgData name="Oliver Alver" userId="3f804471-cae2-4193-b38d-11a4b5381316" providerId="ADAL" clId="{8680CCBC-0F1F-4BBD-999C-A3B6BB24EC00}" dt="2021-10-07T12:43:34.684" v="23"/>
          <ac:spMkLst>
            <pc:docMk/>
            <pc:sldMk cId="3095334046" sldId="262"/>
            <ac:spMk id="4" creationId="{C9C82858-E2E6-4914-962F-864403D68C83}"/>
          </ac:spMkLst>
        </pc:spChg>
      </pc:sldChg>
      <pc:sldChg chg="addSp modSp">
        <pc:chgData name="Oliver Alver" userId="3f804471-cae2-4193-b38d-11a4b5381316" providerId="ADAL" clId="{8680CCBC-0F1F-4BBD-999C-A3B6BB24EC00}" dt="2021-10-07T12:44:06.864" v="25"/>
        <pc:sldMkLst>
          <pc:docMk/>
          <pc:sldMk cId="3176097667" sldId="263"/>
        </pc:sldMkLst>
        <pc:spChg chg="add mod">
          <ac:chgData name="Oliver Alver" userId="3f804471-cae2-4193-b38d-11a4b5381316" providerId="ADAL" clId="{8680CCBC-0F1F-4BBD-999C-A3B6BB24EC00}" dt="2021-10-07T12:44:06.864" v="25"/>
          <ac:spMkLst>
            <pc:docMk/>
            <pc:sldMk cId="3176097667" sldId="263"/>
            <ac:spMk id="4" creationId="{6A658734-6CBA-44E5-AABF-4687CDB5A6B7}"/>
          </ac:spMkLst>
        </pc:spChg>
      </pc:sldChg>
      <pc:sldChg chg="addSp modSp">
        <pc:chgData name="Oliver Alver" userId="3f804471-cae2-4193-b38d-11a4b5381316" providerId="ADAL" clId="{8680CCBC-0F1F-4BBD-999C-A3B6BB24EC00}" dt="2021-10-07T12:43:51.716" v="24"/>
        <pc:sldMkLst>
          <pc:docMk/>
          <pc:sldMk cId="955039931" sldId="265"/>
        </pc:sldMkLst>
        <pc:spChg chg="add mod">
          <ac:chgData name="Oliver Alver" userId="3f804471-cae2-4193-b38d-11a4b5381316" providerId="ADAL" clId="{8680CCBC-0F1F-4BBD-999C-A3B6BB24EC00}" dt="2021-10-07T12:43:51.716" v="24"/>
          <ac:spMkLst>
            <pc:docMk/>
            <pc:sldMk cId="955039931" sldId="265"/>
            <ac:spMk id="4" creationId="{CF1683BA-EDDC-4AD3-89D6-657ABBC4B6C9}"/>
          </ac:spMkLst>
        </pc:spChg>
      </pc:sldChg>
      <pc:sldChg chg="ord">
        <pc:chgData name="Oliver Alver" userId="3f804471-cae2-4193-b38d-11a4b5381316" providerId="ADAL" clId="{8680CCBC-0F1F-4BBD-999C-A3B6BB24EC00}" dt="2021-10-07T12:28:07.315" v="12"/>
        <pc:sldMkLst>
          <pc:docMk/>
          <pc:sldMk cId="2886487439" sldId="269"/>
        </pc:sldMkLst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3949344018" sldId="271"/>
        </pc:sldMkLst>
        <pc:picChg chg="add mod">
          <ac:chgData name="Oliver Alver" userId="3f804471-cae2-4193-b38d-11a4b5381316" providerId="ADAL" clId="{8680CCBC-0F1F-4BBD-999C-A3B6BB24EC00}" dt="2021-10-07T13:01:20.435" v="32"/>
          <ac:picMkLst>
            <pc:docMk/>
            <pc:sldMk cId="3949344018" sldId="271"/>
            <ac:picMk id="3" creationId="{54E24405-426D-4EAB-983A-7FCD03560242}"/>
          </ac:picMkLst>
        </pc:picChg>
      </pc:sldChg>
      <pc:sldChg chg="addSp modSp ord">
        <pc:chgData name="Oliver Alver" userId="3f804471-cae2-4193-b38d-11a4b5381316" providerId="ADAL" clId="{8680CCBC-0F1F-4BBD-999C-A3B6BB24EC00}" dt="2021-10-07T13:01:29.491" v="34"/>
        <pc:sldMkLst>
          <pc:docMk/>
          <pc:sldMk cId="3248969965" sldId="272"/>
        </pc:sldMkLst>
        <pc:picChg chg="add mod">
          <ac:chgData name="Oliver Alver" userId="3f804471-cae2-4193-b38d-11a4b5381316" providerId="ADAL" clId="{8680CCBC-0F1F-4BBD-999C-A3B6BB24EC00}" dt="2021-10-07T12:39:54.715" v="15"/>
          <ac:picMkLst>
            <pc:docMk/>
            <pc:sldMk cId="3248969965" sldId="272"/>
            <ac:picMk id="3" creationId="{08F7193D-5192-4A45-99C7-93708DED4E0B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2745330046" sldId="273"/>
        </pc:sldMkLst>
        <pc:picChg chg="add mod">
          <ac:chgData name="Oliver Alver" userId="3f804471-cae2-4193-b38d-11a4b5381316" providerId="ADAL" clId="{8680CCBC-0F1F-4BBD-999C-A3B6BB24EC00}" dt="2021-10-07T13:01:26.333" v="33"/>
          <ac:picMkLst>
            <pc:docMk/>
            <pc:sldMk cId="2745330046" sldId="273"/>
            <ac:picMk id="3" creationId="{50851126-A31F-4063-AEA5-96F1D0FC4BC7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3348167982" sldId="274"/>
        </pc:sldMkLst>
        <pc:picChg chg="add mod">
          <ac:chgData name="Oliver Alver" userId="3f804471-cae2-4193-b38d-11a4b5381316" providerId="ADAL" clId="{8680CCBC-0F1F-4BBD-999C-A3B6BB24EC00}" dt="2021-10-07T13:01:40.938" v="35"/>
          <ac:picMkLst>
            <pc:docMk/>
            <pc:sldMk cId="3348167982" sldId="274"/>
            <ac:picMk id="3" creationId="{D5C5A63B-AC41-4933-BB4C-1F82AB1CD774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1013240776" sldId="275"/>
        </pc:sldMkLst>
        <pc:picChg chg="add mod">
          <ac:chgData name="Oliver Alver" userId="3f804471-cae2-4193-b38d-11a4b5381316" providerId="ADAL" clId="{8680CCBC-0F1F-4BBD-999C-A3B6BB24EC00}" dt="2021-10-07T13:01:43.991" v="36"/>
          <ac:picMkLst>
            <pc:docMk/>
            <pc:sldMk cId="1013240776" sldId="275"/>
            <ac:picMk id="3" creationId="{EA7127DE-2AE4-47C1-8F10-99E824EF86E6}"/>
          </ac:picMkLst>
        </pc:picChg>
      </pc:sldChg>
      <pc:sldChg chg="add modTransition">
        <pc:chgData name="Oliver Alver" userId="3f804471-cae2-4193-b38d-11a4b5381316" providerId="ADAL" clId="{8680CCBC-0F1F-4BBD-999C-A3B6BB24EC00}" dt="2021-10-07T12:24:48.130" v="0"/>
        <pc:sldMkLst>
          <pc:docMk/>
          <pc:sldMk cId="0" sldId="276"/>
        </pc:sldMkLst>
      </pc:sldChg>
      <pc:sldChg chg="add modTransition">
        <pc:chgData name="Oliver Alver" userId="3f804471-cae2-4193-b38d-11a4b5381316" providerId="ADAL" clId="{8680CCBC-0F1F-4BBD-999C-A3B6BB24EC00}" dt="2021-10-07T12:24:54.553" v="1"/>
        <pc:sldMkLst>
          <pc:docMk/>
          <pc:sldMk cId="0" sldId="277"/>
        </pc:sldMkLst>
      </pc:sldChg>
      <pc:sldChg chg="add modTransition">
        <pc:chgData name="Oliver Alver" userId="3f804471-cae2-4193-b38d-11a4b5381316" providerId="ADAL" clId="{8680CCBC-0F1F-4BBD-999C-A3B6BB24EC00}" dt="2021-10-07T12:24:57.499" v="2"/>
        <pc:sldMkLst>
          <pc:docMk/>
          <pc:sldMk cId="0" sldId="278"/>
        </pc:sldMkLst>
      </pc:sldChg>
      <pc:sldChg chg="add modTransition">
        <pc:chgData name="Oliver Alver" userId="3f804471-cae2-4193-b38d-11a4b5381316" providerId="ADAL" clId="{8680CCBC-0F1F-4BBD-999C-A3B6BB24EC00}" dt="2021-10-07T12:25:00.479" v="3"/>
        <pc:sldMkLst>
          <pc:docMk/>
          <pc:sldMk cId="0" sldId="279"/>
        </pc:sldMkLst>
      </pc:sldChg>
      <pc:sldChg chg="add modTransition">
        <pc:chgData name="Oliver Alver" userId="3f804471-cae2-4193-b38d-11a4b5381316" providerId="ADAL" clId="{8680CCBC-0F1F-4BBD-999C-A3B6BB24EC00}" dt="2021-10-07T12:25:04.987" v="4"/>
        <pc:sldMkLst>
          <pc:docMk/>
          <pc:sldMk cId="0" sldId="280"/>
        </pc:sldMkLst>
      </pc:sldChg>
      <pc:sldChg chg="add modTransition">
        <pc:chgData name="Oliver Alver" userId="3f804471-cae2-4193-b38d-11a4b5381316" providerId="ADAL" clId="{8680CCBC-0F1F-4BBD-999C-A3B6BB24EC00}" dt="2021-10-07T12:25:07.947" v="5"/>
        <pc:sldMkLst>
          <pc:docMk/>
          <pc:sldMk cId="0" sldId="281"/>
        </pc:sldMkLst>
      </pc:sldChg>
      <pc:sldChg chg="add modTransition">
        <pc:chgData name="Oliver Alver" userId="3f804471-cae2-4193-b38d-11a4b5381316" providerId="ADAL" clId="{8680CCBC-0F1F-4BBD-999C-A3B6BB24EC00}" dt="2021-10-07T12:25:10.813" v="6"/>
        <pc:sldMkLst>
          <pc:docMk/>
          <pc:sldMk cId="0" sldId="282"/>
        </pc:sldMkLst>
      </pc:sldChg>
      <pc:sldChg chg="add modTransition">
        <pc:chgData name="Oliver Alver" userId="3f804471-cae2-4193-b38d-11a4b5381316" providerId="ADAL" clId="{8680CCBC-0F1F-4BBD-999C-A3B6BB24EC00}" dt="2021-10-07T12:25:25.237" v="8"/>
        <pc:sldMkLst>
          <pc:docMk/>
          <pc:sldMk cId="0" sldId="283"/>
        </pc:sldMkLst>
      </pc:sldChg>
      <pc:sldChg chg="add modTransition">
        <pc:chgData name="Oliver Alver" userId="3f804471-cae2-4193-b38d-11a4b5381316" providerId="ADAL" clId="{8680CCBC-0F1F-4BBD-999C-A3B6BB24EC00}" dt="2021-10-07T12:25:27.797" v="9"/>
        <pc:sldMkLst>
          <pc:docMk/>
          <pc:sldMk cId="0" sldId="284"/>
        </pc:sldMkLst>
      </pc:sldChg>
      <pc:sldChg chg="modSp add modTransition">
        <pc:chgData name="Oliver Alver" userId="3f804471-cae2-4193-b38d-11a4b5381316" providerId="ADAL" clId="{8680CCBC-0F1F-4BBD-999C-A3B6BB24EC00}" dt="2021-10-07T12:33:43.412" v="14"/>
        <pc:sldMkLst>
          <pc:docMk/>
          <pc:sldMk cId="0" sldId="285"/>
        </pc:sldMkLst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2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3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4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5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6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7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8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79" creationId="{00000000-0000-0000-0000-000000000000}"/>
          </ac:spMkLst>
        </pc:spChg>
        <pc:spChg chg="mod">
          <ac:chgData name="Oliver Alver" userId="3f804471-cae2-4193-b38d-11a4b5381316" providerId="ADAL" clId="{8680CCBC-0F1F-4BBD-999C-A3B6BB24EC00}" dt="2021-10-07T12:33:43.412" v="14"/>
          <ac:spMkLst>
            <pc:docMk/>
            <pc:sldMk cId="0" sldId="285"/>
            <ac:spMk id="180" creationId="{00000000-0000-0000-0000-000000000000}"/>
          </ac:spMkLst>
        </pc:spChg>
      </pc:sldChg>
      <pc:sldChg chg="ord">
        <pc:chgData name="Oliver Alver" userId="3f804471-cae2-4193-b38d-11a4b5381316" providerId="ADAL" clId="{8680CCBC-0F1F-4BBD-999C-A3B6BB24EC00}" dt="2021-10-07T13:12:23.466" v="46"/>
        <pc:sldMkLst>
          <pc:docMk/>
          <pc:sldMk cId="2052065275" sldId="286"/>
        </pc:sldMkLst>
      </pc:sldChg>
      <pc:sldChg chg="ord">
        <pc:chgData name="Oliver Alver" userId="3f804471-cae2-4193-b38d-11a4b5381316" providerId="ADAL" clId="{8680CCBC-0F1F-4BBD-999C-A3B6BB24EC00}" dt="2021-10-07T13:13:54.871" v="48"/>
        <pc:sldMkLst>
          <pc:docMk/>
          <pc:sldMk cId="2707585179" sldId="289"/>
        </pc:sldMkLst>
      </pc:sldChg>
      <pc:sldChg chg="ord">
        <pc:chgData name="Oliver Alver" userId="3f804471-cae2-4193-b38d-11a4b5381316" providerId="ADAL" clId="{8680CCBC-0F1F-4BBD-999C-A3B6BB24EC00}" dt="2021-10-07T12:53:02.389" v="27"/>
        <pc:sldMkLst>
          <pc:docMk/>
          <pc:sldMk cId="4172637650" sldId="290"/>
        </pc:sldMkLst>
      </pc:sldChg>
      <pc:sldChg chg="ord">
        <pc:chgData name="Oliver Alver" userId="3f804471-cae2-4193-b38d-11a4b5381316" providerId="ADAL" clId="{8680CCBC-0F1F-4BBD-999C-A3B6BB24EC00}" dt="2021-10-07T12:54:14.658" v="28"/>
        <pc:sldMkLst>
          <pc:docMk/>
          <pc:sldMk cId="1374693104" sldId="291"/>
        </pc:sldMkLst>
      </pc:sldChg>
      <pc:sldChg chg="ord">
        <pc:chgData name="Oliver Alver" userId="3f804471-cae2-4193-b38d-11a4b5381316" providerId="ADAL" clId="{8680CCBC-0F1F-4BBD-999C-A3B6BB24EC00}" dt="2021-10-07T13:12:16.814" v="45"/>
        <pc:sldMkLst>
          <pc:docMk/>
          <pc:sldMk cId="283138350" sldId="292"/>
        </pc:sldMkLst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2238877692" sldId="293"/>
        </pc:sldMkLst>
        <pc:picChg chg="add mod">
          <ac:chgData name="Oliver Alver" userId="3f804471-cae2-4193-b38d-11a4b5381316" providerId="ADAL" clId="{8680CCBC-0F1F-4BBD-999C-A3B6BB24EC00}" dt="2021-10-07T13:02:05.671" v="37"/>
          <ac:picMkLst>
            <pc:docMk/>
            <pc:sldMk cId="2238877692" sldId="293"/>
            <ac:picMk id="3" creationId="{3C1366E4-8745-448D-967F-C4698FE5AE27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851714545" sldId="294"/>
        </pc:sldMkLst>
        <pc:picChg chg="add mod">
          <ac:chgData name="Oliver Alver" userId="3f804471-cae2-4193-b38d-11a4b5381316" providerId="ADAL" clId="{8680CCBC-0F1F-4BBD-999C-A3B6BB24EC00}" dt="2021-10-07T13:02:08.908" v="38"/>
          <ac:picMkLst>
            <pc:docMk/>
            <pc:sldMk cId="851714545" sldId="294"/>
            <ac:picMk id="3" creationId="{75D799FC-47F5-4179-9DE5-0DEF4918BB61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3209822982" sldId="295"/>
        </pc:sldMkLst>
        <pc:picChg chg="add mod">
          <ac:chgData name="Oliver Alver" userId="3f804471-cae2-4193-b38d-11a4b5381316" providerId="ADAL" clId="{8680CCBC-0F1F-4BBD-999C-A3B6BB24EC00}" dt="2021-10-07T13:02:11.392" v="39"/>
          <ac:picMkLst>
            <pc:docMk/>
            <pc:sldMk cId="3209822982" sldId="295"/>
            <ac:picMk id="3" creationId="{AAAA29B7-5B6F-434D-8E0D-6F2BE417F071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3599935768" sldId="296"/>
        </pc:sldMkLst>
        <pc:picChg chg="add mod">
          <ac:chgData name="Oliver Alver" userId="3f804471-cae2-4193-b38d-11a4b5381316" providerId="ADAL" clId="{8680CCBC-0F1F-4BBD-999C-A3B6BB24EC00}" dt="2021-10-07T13:02:14.735" v="40"/>
          <ac:picMkLst>
            <pc:docMk/>
            <pc:sldMk cId="3599935768" sldId="296"/>
            <ac:picMk id="3" creationId="{EA3546C8-16EB-4305-9D1D-BE82D6BDA047}"/>
          </ac:picMkLst>
        </pc:picChg>
      </pc:sldChg>
      <pc:sldChg chg="addSp modSp ord">
        <pc:chgData name="Oliver Alver" userId="3f804471-cae2-4193-b38d-11a4b5381316" providerId="ADAL" clId="{8680CCBC-0F1F-4BBD-999C-A3B6BB24EC00}" dt="2021-10-07T13:12:16.814" v="45"/>
        <pc:sldMkLst>
          <pc:docMk/>
          <pc:sldMk cId="1161169130" sldId="297"/>
        </pc:sldMkLst>
        <pc:picChg chg="add mod">
          <ac:chgData name="Oliver Alver" userId="3f804471-cae2-4193-b38d-11a4b5381316" providerId="ADAL" clId="{8680CCBC-0F1F-4BBD-999C-A3B6BB24EC00}" dt="2021-10-07T13:02:27.425" v="41"/>
          <ac:picMkLst>
            <pc:docMk/>
            <pc:sldMk cId="1161169130" sldId="297"/>
            <ac:picMk id="3" creationId="{C9A8E85A-3610-46C6-8F01-DFC40D2A5B7F}"/>
          </ac:picMkLst>
        </pc:picChg>
      </pc:sldChg>
      <pc:sldChg chg="addSp modSp">
        <pc:chgData name="Oliver Alver" userId="3f804471-cae2-4193-b38d-11a4b5381316" providerId="ADAL" clId="{8680CCBC-0F1F-4BBD-999C-A3B6BB24EC00}" dt="2021-10-07T13:02:30.242" v="42"/>
        <pc:sldMkLst>
          <pc:docMk/>
          <pc:sldMk cId="1563930630" sldId="298"/>
        </pc:sldMkLst>
        <pc:picChg chg="add mod">
          <ac:chgData name="Oliver Alver" userId="3f804471-cae2-4193-b38d-11a4b5381316" providerId="ADAL" clId="{8680CCBC-0F1F-4BBD-999C-A3B6BB24EC00}" dt="2021-10-07T13:02:30.242" v="42"/>
          <ac:picMkLst>
            <pc:docMk/>
            <pc:sldMk cId="1563930630" sldId="298"/>
            <ac:picMk id="3" creationId="{882015D6-AA3B-413C-BF1E-494BD644AAC8}"/>
          </ac:picMkLst>
        </pc:picChg>
      </pc:sldChg>
      <pc:sldChg chg="ord">
        <pc:chgData name="Oliver Alver" userId="3f804471-cae2-4193-b38d-11a4b5381316" providerId="ADAL" clId="{8680CCBC-0F1F-4BBD-999C-A3B6BB24EC00}" dt="2021-10-07T13:12:16.814" v="45"/>
        <pc:sldMkLst>
          <pc:docMk/>
          <pc:sldMk cId="3124997090" sldId="300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7T15:41:05.89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0-07T15:41:09.358" idx="2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654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4545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382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233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0710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523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5657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98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7555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1654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74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D5235-69E0-406E-9D47-B77553DDA60C}" type="datetimeFigureOut">
              <a:rPr lang="et-EE" smtClean="0"/>
              <a:t>07.10.2021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726C-84A2-4B96-97F3-507763034D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74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5EC7-88F2-44EC-B95A-F11ACBAA7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TEGEVUSTE JÕGI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129167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28" y="-1"/>
            <a:ext cx="969494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Joora tn"/>
          <p:cNvSpPr txBox="1"/>
          <p:nvPr/>
        </p:nvSpPr>
        <p:spPr>
          <a:xfrm>
            <a:off x="6966417" y="1343818"/>
            <a:ext cx="1252074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Joora tn</a:t>
            </a:r>
          </a:p>
        </p:txBody>
      </p:sp>
      <p:sp>
        <p:nvSpPr>
          <p:cNvPr id="173" name="Raja tn"/>
          <p:cNvSpPr txBox="1"/>
          <p:nvPr/>
        </p:nvSpPr>
        <p:spPr>
          <a:xfrm>
            <a:off x="5468061" y="2153767"/>
            <a:ext cx="109966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Raja tn</a:t>
            </a:r>
          </a:p>
        </p:txBody>
      </p:sp>
      <p:sp>
        <p:nvSpPr>
          <p:cNvPr id="174" name="Muro tn"/>
          <p:cNvSpPr txBox="1"/>
          <p:nvPr/>
        </p:nvSpPr>
        <p:spPr>
          <a:xfrm>
            <a:off x="7936643" y="2070309"/>
            <a:ext cx="1273234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Muro tn</a:t>
            </a:r>
          </a:p>
        </p:txBody>
      </p:sp>
      <p:sp>
        <p:nvSpPr>
          <p:cNvPr id="175" name="Variku tn"/>
          <p:cNvSpPr txBox="1"/>
          <p:nvPr/>
        </p:nvSpPr>
        <p:spPr>
          <a:xfrm>
            <a:off x="6255845" y="3069833"/>
            <a:ext cx="139769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Variku tn</a:t>
            </a:r>
          </a:p>
        </p:txBody>
      </p:sp>
      <p:sp>
        <p:nvSpPr>
          <p:cNvPr id="176" name="Lepikvälja tn"/>
          <p:cNvSpPr txBox="1"/>
          <p:nvPr/>
        </p:nvSpPr>
        <p:spPr>
          <a:xfrm>
            <a:off x="3679800" y="325263"/>
            <a:ext cx="193758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Lepikvälja tn</a:t>
            </a:r>
          </a:p>
        </p:txBody>
      </p:sp>
      <p:sp>
        <p:nvSpPr>
          <p:cNvPr id="177" name="Heinla tn"/>
          <p:cNvSpPr txBox="1"/>
          <p:nvPr/>
        </p:nvSpPr>
        <p:spPr>
          <a:xfrm>
            <a:off x="8315502" y="2908213"/>
            <a:ext cx="140423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Heinla tn</a:t>
            </a:r>
          </a:p>
        </p:txBody>
      </p:sp>
      <p:sp>
        <p:nvSpPr>
          <p:cNvPr id="178" name="Rannaste tn"/>
          <p:cNvSpPr txBox="1"/>
          <p:nvPr/>
        </p:nvSpPr>
        <p:spPr>
          <a:xfrm>
            <a:off x="4312823" y="2612004"/>
            <a:ext cx="183345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Rannaste tn</a:t>
            </a:r>
          </a:p>
        </p:txBody>
      </p:sp>
      <p:sp>
        <p:nvSpPr>
          <p:cNvPr id="179" name="Truutsi tn"/>
          <p:cNvSpPr txBox="1"/>
          <p:nvPr/>
        </p:nvSpPr>
        <p:spPr>
          <a:xfrm>
            <a:off x="5273726" y="1016728"/>
            <a:ext cx="147880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Truutsi tn</a:t>
            </a:r>
          </a:p>
        </p:txBody>
      </p:sp>
      <p:sp>
        <p:nvSpPr>
          <p:cNvPr id="180" name="Sillaotsa tn"/>
          <p:cNvSpPr txBox="1"/>
          <p:nvPr/>
        </p:nvSpPr>
        <p:spPr>
          <a:xfrm>
            <a:off x="6058843" y="3512482"/>
            <a:ext cx="170078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/>
            </a:lvl1pPr>
          </a:lstStyle>
          <a:p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Sillaotsa tn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70D59-CD9E-4273-9D44-DC712C12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1" y="-19129"/>
            <a:ext cx="11694253" cy="68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E5B16D-3696-443D-9BA9-66E45DF3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89" y="0"/>
            <a:ext cx="9777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8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EC400-75C6-4B9C-AFA3-B107C32B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81" y="0"/>
            <a:ext cx="972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8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3672-0539-41E2-A7BB-5AC9680DB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09" y="0"/>
            <a:ext cx="9708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2526F-B94C-4E77-8422-C86AECBC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0" y="0"/>
            <a:ext cx="8917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5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ACFA3-1C8C-4F7F-84C1-9C50699D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89" y="0"/>
            <a:ext cx="976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7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A65849-C389-4DAF-817E-C17C9F68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25841"/>
            <a:ext cx="12113702" cy="8565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25EC7-88F2-44EC-B95A-F11ACBAA7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220" y="4285013"/>
            <a:ext cx="9144000" cy="2387600"/>
          </a:xfrm>
        </p:spPr>
        <p:txBody>
          <a:bodyPr/>
          <a:lstStyle/>
          <a:p>
            <a:r>
              <a:rPr lang="en-US" b="1" dirty="0"/>
              <a:t>RAADIST …. PARIISIKS …. 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28313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697D4-468E-4D7E-8AEA-CF9124EA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31" y="0"/>
            <a:ext cx="972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B9B86-D554-41A2-8BD7-087700270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02" y="8389"/>
            <a:ext cx="13109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A0D28C-45A2-4DD0-B05D-A18D6A60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29" y="0"/>
            <a:ext cx="972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4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24405-426D-4EAB-983A-7FCD03560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4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51126-A31F-4063-AEA5-96F1D0FC4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30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5A63B-AC41-4933-BB4C-1F82AB1CD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67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127DE-2AE4-47C1-8F10-99E824EF8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366E4-8745-448D-967F-C4698FE5A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799FC-47F5-4179-9DE5-0DEF4918B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A29B7-5B6F-434D-8E0D-6F2BE417F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2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546C8-16EB-4305-9D1D-BE82D6BDA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35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8E85A-3610-46C6-8F01-DFC40D2A5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69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2F1EE-643B-4F1F-B033-A8DCA4CCB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65" y="0"/>
            <a:ext cx="97362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25EC7-88F2-44EC-B95A-F11ACBAA7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721" y="2791772"/>
            <a:ext cx="9144000" cy="2387600"/>
          </a:xfrm>
        </p:spPr>
        <p:txBody>
          <a:bodyPr/>
          <a:lstStyle/>
          <a:p>
            <a:r>
              <a:rPr lang="en-US" b="1" dirty="0"/>
              <a:t>TEGEVUSTE JÕGI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137469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2F755-805D-473A-98BA-7CDCF153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76" y="0"/>
            <a:ext cx="97182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5090C-B338-4C23-8217-0C0E09B9D5BE}"/>
              </a:ext>
            </a:extLst>
          </p:cNvPr>
          <p:cNvSpPr txBox="1"/>
          <p:nvPr/>
        </p:nvSpPr>
        <p:spPr>
          <a:xfrm>
            <a:off x="6428507" y="1145309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TAMME</a:t>
            </a:r>
            <a:r>
              <a:rPr lang="en-US" dirty="0"/>
              <a:t> </a:t>
            </a:r>
            <a:r>
              <a:rPr lang="en-US" b="1" dirty="0"/>
              <a:t>STAADION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557525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2160645"/>
            <a:ext cx="9735695" cy="4914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28153" y="1830270"/>
            <a:ext cx="9735695" cy="5550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3778181"/>
            <a:ext cx="9735695" cy="2097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3268893"/>
            <a:ext cx="9735695" cy="362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3389" y="2581674"/>
            <a:ext cx="15318777" cy="6347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3255500"/>
            <a:ext cx="9735695" cy="4715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2470669"/>
            <a:ext cx="9735695" cy="4389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3625527"/>
            <a:ext cx="9735695" cy="3232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53" y="0"/>
            <a:ext cx="973569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3" y="3347827"/>
            <a:ext cx="9735695" cy="2671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1FE76-1FE1-4240-A0BA-FE82EBA73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20" y="0"/>
            <a:ext cx="974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25B9B-3740-4E6D-8848-E47BB1E2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17" y="0"/>
            <a:ext cx="97031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B7C71-6EE5-4321-8F89-96087620518F}"/>
              </a:ext>
            </a:extLst>
          </p:cNvPr>
          <p:cNvSpPr txBox="1"/>
          <p:nvPr/>
        </p:nvSpPr>
        <p:spPr>
          <a:xfrm>
            <a:off x="6428507" y="1145309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TAMME</a:t>
            </a:r>
            <a:r>
              <a:rPr lang="en-US" dirty="0"/>
              <a:t> </a:t>
            </a:r>
            <a:r>
              <a:rPr lang="en-US" b="1" dirty="0"/>
              <a:t>STAADION</a:t>
            </a:r>
            <a:endParaRPr lang="et-EE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7ADD8-0FC5-4190-957B-7255A92EB8E9}"/>
              </a:ext>
            </a:extLst>
          </p:cNvPr>
          <p:cNvSpPr txBox="1"/>
          <p:nvPr/>
        </p:nvSpPr>
        <p:spPr>
          <a:xfrm>
            <a:off x="5324762" y="387989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LÕUNAKAS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444582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7193D-5192-4A45-99C7-93708DED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771D9-0F70-4F6B-9672-994E3F6A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40" y="0"/>
            <a:ext cx="969351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35FC81-0C48-4A46-9666-E39625529CE8}"/>
              </a:ext>
            </a:extLst>
          </p:cNvPr>
          <p:cNvSpPr txBox="1"/>
          <p:nvPr/>
        </p:nvSpPr>
        <p:spPr>
          <a:xfrm>
            <a:off x="5324762" y="387989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LÕUNAKAS</a:t>
            </a:r>
            <a:endParaRPr lang="et-EE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BFD70-9590-461F-AD60-E7049E3D196F}"/>
              </a:ext>
            </a:extLst>
          </p:cNvPr>
          <p:cNvSpPr txBox="1"/>
          <p:nvPr/>
        </p:nvSpPr>
        <p:spPr>
          <a:xfrm>
            <a:off x="8340435" y="2452316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TÄHTVERE 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118375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9340D-6B9F-4C72-B5A7-8DA25CF8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02" y="0"/>
            <a:ext cx="97381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82858-E2E6-4914-962F-864403D68C83}"/>
              </a:ext>
            </a:extLst>
          </p:cNvPr>
          <p:cNvSpPr txBox="1"/>
          <p:nvPr/>
        </p:nvSpPr>
        <p:spPr>
          <a:xfrm>
            <a:off x="5712690" y="3140425"/>
            <a:ext cx="234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ANNELINN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09533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B4F16-C8DB-49A0-AAE0-F858DB94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76" y="0"/>
            <a:ext cx="97182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8734-6CBA-44E5-AABF-4687CDB5A6B7}"/>
              </a:ext>
            </a:extLst>
          </p:cNvPr>
          <p:cNvSpPr txBox="1"/>
          <p:nvPr/>
        </p:nvSpPr>
        <p:spPr>
          <a:xfrm>
            <a:off x="5324762" y="387989"/>
            <a:ext cx="35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PARIIS</a:t>
            </a:r>
          </a:p>
          <a:p>
            <a:r>
              <a:rPr lang="en-US" b="1" dirty="0"/>
              <a:t>   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17609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E9A54-D188-4BEC-BFBC-49724708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81" y="1"/>
            <a:ext cx="12316281" cy="72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FF878-5A97-419B-BF1F-6E50F9E12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29" y="0"/>
            <a:ext cx="9694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66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36</Words>
  <Application>Microsoft Office PowerPoint</Application>
  <PresentationFormat>Widescreen</PresentationFormat>
  <Paragraphs>20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TEGEVUSTE JÕGI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RAADIST …. PARIISIKS 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TEGEVUSTE JÕGI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TEGEVUSTE JÕGI</dc:title>
  <dc:creator>a a</dc:creator>
  <cp:lastModifiedBy>a a</cp:lastModifiedBy>
  <cp:revision>5</cp:revision>
  <dcterms:created xsi:type="dcterms:W3CDTF">2021-10-07T10:47:58Z</dcterms:created>
  <dcterms:modified xsi:type="dcterms:W3CDTF">2021-10-07T13:19:43Z</dcterms:modified>
</cp:coreProperties>
</file>